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60" r:id="rId9"/>
    <p:sldId id="261" r:id="rId10"/>
    <p:sldId id="286" r:id="rId11"/>
    <p:sldId id="287" r:id="rId12"/>
    <p:sldId id="263" r:id="rId13"/>
    <p:sldId id="262" r:id="rId14"/>
    <p:sldId id="289" r:id="rId15"/>
    <p:sldId id="295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5"/>
  </p:normalViewPr>
  <p:slideViewPr>
    <p:cSldViewPr snapToGrid="0" snapToObjects="1">
      <p:cViewPr varScale="1">
        <p:scale>
          <a:sx n="91" d="100"/>
          <a:sy n="91" d="100"/>
        </p:scale>
        <p:origin x="-61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9204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534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797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sp>
        <p:nvSpPr>
          <p:cNvPr id="8" name="Shape 94"/>
          <p:cNvSpPr txBox="1">
            <a:spLocks noGrp="1"/>
          </p:cNvSpPr>
          <p:nvPr>
            <p:ph type="title"/>
          </p:nvPr>
        </p:nvSpPr>
        <p:spPr>
          <a:xfrm>
            <a:off x="74429" y="159488"/>
            <a:ext cx="5511300" cy="150735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Weather Data Collection</a:t>
            </a:r>
            <a:endParaRPr lang="en" b="1" dirty="0">
              <a:solidFill>
                <a:schemeClr val="accent1"/>
              </a:solidFill>
            </a:endParaRPr>
          </a:p>
        </p:txBody>
      </p:sp>
      <p:pic>
        <p:nvPicPr>
          <p:cNvPr id="9" name="Picture 4" descr="C:\Users\Dhavala\AppData\Local\Microsoft\Windows\INetCache\IE\0SPL226Z\419px-Nuvola_weather_showers.svg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1182" y="2207628"/>
            <a:ext cx="2286000" cy="2286000"/>
          </a:xfrm>
          <a:prstGeom prst="rect">
            <a:avLst/>
          </a:prstGeom>
          <a:noFill/>
        </p:spPr>
      </p:pic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761" y="2207628"/>
            <a:ext cx="2249004" cy="2079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16758" y="3065457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61635" y="1902372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/>
              <a:t>Yellow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/>
              <a:t>Blue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Is the colour of the clear sky and the deep sea. It is located between violet and green on the optical spectrum.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457200" y="2720575"/>
            <a:ext cx="3250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18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Use charts to explain your ideas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144" name="Shape 14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Gray</a:t>
            </a:r>
          </a:p>
        </p:txBody>
      </p:sp>
      <p:sp>
        <p:nvSpPr>
          <p:cNvPr id="145" name="Shape 145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White</a:t>
            </a:r>
          </a:p>
        </p:txBody>
      </p:sp>
      <p:sp>
        <p:nvSpPr>
          <p:cNvPr id="146" name="Shape 146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Black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573800" y="2451781"/>
          <a:ext cx="4862100" cy="2123100"/>
        </p:xfrm>
        <a:graphic>
          <a:graphicData uri="http://schemas.openxmlformats.org/drawingml/2006/table">
            <a:tbl>
              <a:tblPr>
                <a:noFill/>
                <a:tableStyleId>{AFFDB3A2-BB1F-4D49-8C94-95363A1E1AA0}</a:tableStyleId>
              </a:tblPr>
              <a:tblGrid>
                <a:gridCol w="1215525"/>
                <a:gridCol w="1215525"/>
                <a:gridCol w="1215525"/>
                <a:gridCol w="1215525"/>
              </a:tblGrid>
              <a:tr h="5307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7" y="949025"/>
            <a:ext cx="6545104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21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7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1752975" y="1811950"/>
            <a:ext cx="5637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4294967295"/>
          </p:nvPr>
        </p:nvSpPr>
        <p:spPr>
          <a:xfrm>
            <a:off x="1752975" y="2763854"/>
            <a:ext cx="5637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22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89,526,124$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That’s a lot of money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185,244 users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And a lot of users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4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500" y="20838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89775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Yellow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2415137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Blue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3"/>
          </p:nvPr>
        </p:nvSpPr>
        <p:spPr>
          <a:xfrm>
            <a:off x="4340500" y="3455475"/>
            <a:ext cx="1831500" cy="138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100" b="1"/>
              <a:t>Red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4513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Android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532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0849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iPhone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0887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075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Tablet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7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Desktop project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find me at: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@username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user@mail.me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Presentation template by </a:t>
            </a:r>
            <a:r>
              <a:rPr lang="en" u="sng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Photographs by </a:t>
            </a:r>
            <a:r>
              <a:rPr lang="en" u="sng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/>
              <a:t>Watercolor textures by </a:t>
            </a:r>
            <a:r>
              <a:rPr lang="en" u="sng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×"/>
            </a:pPr>
            <a:r>
              <a:rPr lang="en" sz="1400"/>
              <a:t>Titles: Lato Thin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ts val="1400"/>
              <a:buChar char="×"/>
            </a:pPr>
            <a:r>
              <a:rPr lang="en" sz="1400"/>
              <a:t>Body copy: Lato Light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3D85C6"/>
                </a:solidFill>
                <a:hlinkClick r:id="rId3"/>
              </a:rPr>
              <a:t>http://www.latofonts.com/lato-free-fonts/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7" name="Shape 267"/>
          <p:cNvSpPr txBox="1"/>
          <p:nvPr/>
        </p:nvSpPr>
        <p:spPr>
          <a:xfrm>
            <a:off x="457200" y="4095450"/>
            <a:ext cx="5511300" cy="5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5394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i="1">
              <a:solidFill>
                <a:srgbClr val="0B539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666666"/>
              </a:buClr>
              <a:buSzPts val="900"/>
              <a:buFont typeface="Lato Light"/>
              <a:buChar char="●"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Change fill color and opacity.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9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22400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https://twitter.com/googledocs/status/730087240156643328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990000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😉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35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25304" y="341613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b="1" dirty="0">
                <a:solidFill>
                  <a:schemeClr val="accent1"/>
                </a:solidFill>
              </a:rPr>
              <a:t>Tweets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7" y="1823338"/>
            <a:ext cx="1616761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9413" y="1371600"/>
            <a:ext cx="3305175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700</Words>
  <Application>Microsoft Office PowerPoint</Application>
  <PresentationFormat>On-screen Show (16:9)</PresentationFormat>
  <Paragraphs>153</Paragraphs>
  <Slides>35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Eglamour template</vt:lpstr>
      <vt:lpstr>Twitter Sentiment Analysis with News &amp; Weather</vt:lpstr>
      <vt:lpstr>Slide 2</vt:lpstr>
      <vt:lpstr>Slide 3</vt:lpstr>
      <vt:lpstr>Want big impact? Use big image.</vt:lpstr>
      <vt:lpstr>Slide 5</vt:lpstr>
      <vt:lpstr>Slide 6</vt:lpstr>
      <vt:lpstr>Slide 7</vt:lpstr>
      <vt:lpstr>Slide 8</vt:lpstr>
      <vt:lpstr>Tweets Collection</vt:lpstr>
      <vt:lpstr>Weather Data Collection</vt:lpstr>
      <vt:lpstr>Slide 11</vt:lpstr>
      <vt:lpstr>You can also split your content</vt:lpstr>
      <vt:lpstr>Data Processing</vt:lpstr>
      <vt:lpstr>Python Pandas</vt:lpstr>
      <vt:lpstr>Slide 15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Slide 26</vt:lpstr>
      <vt:lpstr>Slide 27</vt:lpstr>
      <vt:lpstr>Slide 28</vt:lpstr>
      <vt:lpstr>Slide 29</vt:lpstr>
      <vt:lpstr>Slide 30</vt:lpstr>
      <vt:lpstr>Thanks!</vt:lpstr>
      <vt:lpstr>Credits</vt:lpstr>
      <vt:lpstr>Presentation design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Dhavala</cp:lastModifiedBy>
  <cp:revision>40</cp:revision>
  <dcterms:modified xsi:type="dcterms:W3CDTF">2017-12-08T05:38:23Z</dcterms:modified>
</cp:coreProperties>
</file>